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139" r:id="rId3"/>
    <p:sldId id="1149" r:id="rId4"/>
    <p:sldId id="1160" r:id="rId5"/>
    <p:sldId id="1150" r:id="rId6"/>
    <p:sldId id="1162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00B0F0"/>
    <a:srgbClr val="D90C9E"/>
    <a:srgbClr val="E3F2E7"/>
    <a:srgbClr val="D8ECDD"/>
    <a:srgbClr val="FF0000"/>
    <a:srgbClr val="8DC369"/>
    <a:srgbClr val="009900"/>
    <a:srgbClr val="62812B"/>
    <a:srgbClr val="A0C8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11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CONFLICT AND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3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496014"/>
            <a:ext cx="11377264" cy="17281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7675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withdraw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退出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活动、组织等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solve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withdraws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这并不能解决任何问题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退缩的人会对另一个人感到越来越生气。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withdraw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撤回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withdraw into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退缩，退却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withdraw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我听说你打算退出演讲课。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withdraw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她开始变得不爱与人交往了。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02041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687070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272655"/>
            <a:ext cx="7518935" cy="446718"/>
          </a:xfrm>
          <a:prstGeom prst="rect">
            <a:avLst/>
          </a:prstGeom>
        </p:spPr>
      </p:pic>
      <p:pic>
        <p:nvPicPr>
          <p:cNvPr id="10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06574" y="439608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360817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across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偶然发现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偶然遇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见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Maguire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various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马奎尔博士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在我们的日常生活中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我们可能会遇到各种各样的冲突。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这是我到过的最糟糕的地方。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92246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相关的词组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about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发生；产生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出来；开花；出版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合计为；达到；恢复知觉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走近；（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困难或问题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）出现；发芽；被提及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up with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提出；想出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into being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形成；产生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大雨造成了洪水泛滥。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609957"/>
            <a:ext cx="11485848" cy="1881397"/>
          </a:xfrm>
          <a:prstGeom prst="rect">
            <a:avLst/>
          </a:prstGeom>
        </p:spPr>
      </p:pic>
      <p:pic>
        <p:nvPicPr>
          <p:cNvPr id="6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403122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 on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踩踏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压制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镇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压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鲍勃在公共汽车上不小心踩了一个人的脚。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cigarette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他把香烟扔掉并踩了一脚。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 one’s foot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跺脚（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表愤怒、不耐烦或不满时用力将脚跺在地上的动作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 one’s approval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赞同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 one’s seal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盖章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stamped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frustrated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他愤懑郁积得跺脚。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way is to respond to anger with more anger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第一种方法是以更多的愤怒来回应愤怒。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是一个主系表结构的句子，不定式短语作表语。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situation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另一种可能是向外界求助。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最好的方法是用不同的方式重复你说过的话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然后试着找出对方想要什么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以及为什么。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2564904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1440</TotalTime>
  <Words>519</Words>
  <Application>Microsoft Office PowerPoint</Application>
  <PresentationFormat>自定义</PresentationFormat>
  <Paragraphs>34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445</cp:revision>
  <dcterms:created xsi:type="dcterms:W3CDTF">2020-11-06T05:24:00Z</dcterms:created>
  <dcterms:modified xsi:type="dcterms:W3CDTF">2025-10-13T09:14:11Z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